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sldIdLst>
    <p:sldId id="256" r:id="rId2"/>
  </p:sldIdLst>
  <p:sldSz cx="10693400" cy="756126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82">
          <p15:clr>
            <a:srgbClr val="A4A3A4"/>
          </p15:clr>
        </p15:guide>
        <p15:guide id="2" pos="336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FAA4"/>
    <a:srgbClr val="F3F0AB"/>
    <a:srgbClr val="FF99CC"/>
    <a:srgbClr val="FF0066"/>
    <a:srgbClr val="0000FF"/>
    <a:srgbClr val="FF6699"/>
    <a:srgbClr val="FF99FF"/>
    <a:srgbClr val="FFCCFF"/>
    <a:srgbClr val="FF00FF"/>
    <a:srgbClr val="FF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83976" autoAdjust="0"/>
  </p:normalViewPr>
  <p:slideViewPr>
    <p:cSldViewPr snapToGrid="0">
      <p:cViewPr varScale="1">
        <p:scale>
          <a:sx n="84" d="100"/>
          <a:sy n="84" d="100"/>
        </p:scale>
        <p:origin x="1986" y="84"/>
      </p:cViewPr>
      <p:guideLst>
        <p:guide orient="horz" pos="2382"/>
        <p:guide pos="3369"/>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200"/>
            </a:lvl1pPr>
          </a:lstStyle>
          <a:p>
            <a:fld id="{EC041096-15E7-4106-B078-35831D0E2945}" type="datetimeFigureOut">
              <a:rPr kumimoji="1" lang="ja-JP" altLang="en-US" smtClean="0"/>
              <a:t>2026/4/27</a:t>
            </a:fld>
            <a:endParaRPr kumimoji="1" lang="ja-JP" altLang="en-US"/>
          </a:p>
        </p:txBody>
      </p:sp>
      <p:sp>
        <p:nvSpPr>
          <p:cNvPr id="4" name="スライド イメージ プレースホルダー 3"/>
          <p:cNvSpPr>
            <a:spLocks noGrp="1" noRot="1" noChangeAspect="1"/>
          </p:cNvSpPr>
          <p:nvPr>
            <p:ph type="sldImg" idx="2"/>
          </p:nvPr>
        </p:nvSpPr>
        <p:spPr>
          <a:xfrm>
            <a:off x="752475" y="739775"/>
            <a:ext cx="5230813" cy="37004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686499"/>
            <a:ext cx="5388610" cy="443984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vl1pPr>
          </a:lstStyle>
          <a:p>
            <a:fld id="{84788E9C-DB63-457C-BB6F-FDB0594900BC}" type="slidenum">
              <a:rPr kumimoji="1" lang="ja-JP" altLang="en-US" smtClean="0"/>
              <a:t>‹#›</a:t>
            </a:fld>
            <a:endParaRPr kumimoji="1" lang="ja-JP" altLang="en-US"/>
          </a:p>
        </p:txBody>
      </p:sp>
    </p:spTree>
    <p:extLst>
      <p:ext uri="{BB962C8B-B14F-4D97-AF65-F5344CB8AC3E}">
        <p14:creationId xmlns:p14="http://schemas.microsoft.com/office/powerpoint/2010/main" val="355004081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4788E9C-DB63-457C-BB6F-FDB0594900BC}" type="slidenum">
              <a:rPr kumimoji="1" lang="ja-JP" altLang="en-US" smtClean="0"/>
              <a:t>1</a:t>
            </a:fld>
            <a:endParaRPr kumimoji="1" lang="ja-JP" altLang="en-US"/>
          </a:p>
        </p:txBody>
      </p:sp>
    </p:spTree>
    <p:extLst>
      <p:ext uri="{BB962C8B-B14F-4D97-AF65-F5344CB8AC3E}">
        <p14:creationId xmlns:p14="http://schemas.microsoft.com/office/powerpoint/2010/main" val="5186645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802005" y="2348893"/>
            <a:ext cx="9089391" cy="1620771"/>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604011" y="4284715"/>
            <a:ext cx="7485380" cy="193232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4EDA2226-75BA-464A-BD08-00C20C6EA565}" type="datetimeFigureOut">
              <a:rPr kumimoji="1" lang="ja-JP" altLang="en-US" smtClean="0"/>
              <a:t>2026/4/27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6B345BB-5C9F-4AAD-AE29-31CACE67BD1F}" type="slidenum">
              <a:rPr kumimoji="1" lang="ja-JP" altLang="en-US" smtClean="0"/>
              <a:t>‹#›</a:t>
            </a:fld>
            <a:endParaRPr kumimoji="1" lang="ja-JP" altLang="en-US"/>
          </a:p>
        </p:txBody>
      </p:sp>
    </p:spTree>
    <p:extLst>
      <p:ext uri="{BB962C8B-B14F-4D97-AF65-F5344CB8AC3E}">
        <p14:creationId xmlns:p14="http://schemas.microsoft.com/office/powerpoint/2010/main" val="29872450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EDA2226-75BA-464A-BD08-00C20C6EA565}" type="datetimeFigureOut">
              <a:rPr kumimoji="1" lang="ja-JP" altLang="en-US" smtClean="0"/>
              <a:t>2026/4/27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6B345BB-5C9F-4AAD-AE29-31CACE67BD1F}" type="slidenum">
              <a:rPr kumimoji="1" lang="ja-JP" altLang="en-US" smtClean="0"/>
              <a:t>‹#›</a:t>
            </a:fld>
            <a:endParaRPr kumimoji="1" lang="ja-JP" altLang="en-US"/>
          </a:p>
        </p:txBody>
      </p:sp>
    </p:spTree>
    <p:extLst>
      <p:ext uri="{BB962C8B-B14F-4D97-AF65-F5344CB8AC3E}">
        <p14:creationId xmlns:p14="http://schemas.microsoft.com/office/powerpoint/2010/main" val="15256739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412329" y="472579"/>
            <a:ext cx="1988305" cy="10058931"/>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41845" y="472579"/>
            <a:ext cx="5792258" cy="10058931"/>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EDA2226-75BA-464A-BD08-00C20C6EA565}" type="datetimeFigureOut">
              <a:rPr kumimoji="1" lang="ja-JP" altLang="en-US" smtClean="0"/>
              <a:t>2026/4/27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6B345BB-5C9F-4AAD-AE29-31CACE67BD1F}" type="slidenum">
              <a:rPr kumimoji="1" lang="ja-JP" altLang="en-US" smtClean="0"/>
              <a:t>‹#›</a:t>
            </a:fld>
            <a:endParaRPr kumimoji="1" lang="ja-JP" altLang="en-US"/>
          </a:p>
        </p:txBody>
      </p:sp>
    </p:spTree>
    <p:extLst>
      <p:ext uri="{BB962C8B-B14F-4D97-AF65-F5344CB8AC3E}">
        <p14:creationId xmlns:p14="http://schemas.microsoft.com/office/powerpoint/2010/main" val="2246701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EDA2226-75BA-464A-BD08-00C20C6EA565}" type="datetimeFigureOut">
              <a:rPr kumimoji="1" lang="ja-JP" altLang="en-US" smtClean="0"/>
              <a:t>2026/4/27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6B345BB-5C9F-4AAD-AE29-31CACE67BD1F}" type="slidenum">
              <a:rPr kumimoji="1" lang="ja-JP" altLang="en-US" smtClean="0"/>
              <a:t>‹#›</a:t>
            </a:fld>
            <a:endParaRPr kumimoji="1" lang="ja-JP" altLang="en-US"/>
          </a:p>
        </p:txBody>
      </p:sp>
    </p:spTree>
    <p:extLst>
      <p:ext uri="{BB962C8B-B14F-4D97-AF65-F5344CB8AC3E}">
        <p14:creationId xmlns:p14="http://schemas.microsoft.com/office/powerpoint/2010/main" val="26408166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44704" y="4858812"/>
            <a:ext cx="9089391" cy="1501751"/>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44704" y="3204787"/>
            <a:ext cx="9089391" cy="1654025"/>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4EDA2226-75BA-464A-BD08-00C20C6EA565}" type="datetimeFigureOut">
              <a:rPr kumimoji="1" lang="ja-JP" altLang="en-US" smtClean="0"/>
              <a:t>2026/4/27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6B345BB-5C9F-4AAD-AE29-31CACE67BD1F}" type="slidenum">
              <a:rPr kumimoji="1" lang="ja-JP" altLang="en-US" smtClean="0"/>
              <a:t>‹#›</a:t>
            </a:fld>
            <a:endParaRPr kumimoji="1" lang="ja-JP" altLang="en-US"/>
          </a:p>
        </p:txBody>
      </p:sp>
    </p:spTree>
    <p:extLst>
      <p:ext uri="{BB962C8B-B14F-4D97-AF65-F5344CB8AC3E}">
        <p14:creationId xmlns:p14="http://schemas.microsoft.com/office/powerpoint/2010/main" val="20796734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41847" y="2751460"/>
            <a:ext cx="3889353" cy="7780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509421" y="2751460"/>
            <a:ext cx="3891210" cy="7780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4EDA2226-75BA-464A-BD08-00C20C6EA565}" type="datetimeFigureOut">
              <a:rPr kumimoji="1" lang="ja-JP" altLang="en-US" smtClean="0"/>
              <a:t>2026/4/27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6B345BB-5C9F-4AAD-AE29-31CACE67BD1F}" type="slidenum">
              <a:rPr kumimoji="1" lang="ja-JP" altLang="en-US" smtClean="0"/>
              <a:t>‹#›</a:t>
            </a:fld>
            <a:endParaRPr kumimoji="1" lang="ja-JP" altLang="en-US"/>
          </a:p>
        </p:txBody>
      </p:sp>
    </p:spTree>
    <p:extLst>
      <p:ext uri="{BB962C8B-B14F-4D97-AF65-F5344CB8AC3E}">
        <p14:creationId xmlns:p14="http://schemas.microsoft.com/office/powerpoint/2010/main" val="28552428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534671" y="302802"/>
            <a:ext cx="9624060" cy="1260210"/>
          </a:xfrm>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534671" y="1692534"/>
            <a:ext cx="4724775" cy="70536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534671" y="2397901"/>
            <a:ext cx="4724775" cy="435647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5432100" y="1692534"/>
            <a:ext cx="4726631" cy="70536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5432100" y="2397901"/>
            <a:ext cx="4726631" cy="435647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4EDA2226-75BA-464A-BD08-00C20C6EA565}" type="datetimeFigureOut">
              <a:rPr kumimoji="1" lang="ja-JP" altLang="en-US" smtClean="0"/>
              <a:t>2026/4/27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66B345BB-5C9F-4AAD-AE29-31CACE67BD1F}" type="slidenum">
              <a:rPr kumimoji="1" lang="ja-JP" altLang="en-US" smtClean="0"/>
              <a:t>‹#›</a:t>
            </a:fld>
            <a:endParaRPr kumimoji="1" lang="ja-JP" altLang="en-US"/>
          </a:p>
        </p:txBody>
      </p:sp>
    </p:spTree>
    <p:extLst>
      <p:ext uri="{BB962C8B-B14F-4D97-AF65-F5344CB8AC3E}">
        <p14:creationId xmlns:p14="http://schemas.microsoft.com/office/powerpoint/2010/main" val="4411215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4EDA2226-75BA-464A-BD08-00C20C6EA565}" type="datetimeFigureOut">
              <a:rPr kumimoji="1" lang="ja-JP" altLang="en-US" smtClean="0"/>
              <a:t>2026/4/27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66B345BB-5C9F-4AAD-AE29-31CACE67BD1F}" type="slidenum">
              <a:rPr kumimoji="1" lang="ja-JP" altLang="en-US" smtClean="0"/>
              <a:t>‹#›</a:t>
            </a:fld>
            <a:endParaRPr kumimoji="1" lang="ja-JP" altLang="en-US"/>
          </a:p>
        </p:txBody>
      </p:sp>
    </p:spTree>
    <p:extLst>
      <p:ext uri="{BB962C8B-B14F-4D97-AF65-F5344CB8AC3E}">
        <p14:creationId xmlns:p14="http://schemas.microsoft.com/office/powerpoint/2010/main" val="14797478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4EDA2226-75BA-464A-BD08-00C20C6EA565}" type="datetimeFigureOut">
              <a:rPr kumimoji="1" lang="ja-JP" altLang="en-US" smtClean="0"/>
              <a:t>2026/4/27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66B345BB-5C9F-4AAD-AE29-31CACE67BD1F}" type="slidenum">
              <a:rPr kumimoji="1" lang="ja-JP" altLang="en-US" smtClean="0"/>
              <a:t>‹#›</a:t>
            </a:fld>
            <a:endParaRPr kumimoji="1" lang="ja-JP" altLang="en-US"/>
          </a:p>
        </p:txBody>
      </p:sp>
    </p:spTree>
    <p:extLst>
      <p:ext uri="{BB962C8B-B14F-4D97-AF65-F5344CB8AC3E}">
        <p14:creationId xmlns:p14="http://schemas.microsoft.com/office/powerpoint/2010/main" val="32576869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34672" y="301051"/>
            <a:ext cx="3518054" cy="1281214"/>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4180822" y="301051"/>
            <a:ext cx="5977908" cy="645332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534672" y="1582265"/>
            <a:ext cx="3518054" cy="517211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4EDA2226-75BA-464A-BD08-00C20C6EA565}" type="datetimeFigureOut">
              <a:rPr kumimoji="1" lang="ja-JP" altLang="en-US" smtClean="0"/>
              <a:t>2026/4/27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6B345BB-5C9F-4AAD-AE29-31CACE67BD1F}" type="slidenum">
              <a:rPr kumimoji="1" lang="ja-JP" altLang="en-US" smtClean="0"/>
              <a:t>‹#›</a:t>
            </a:fld>
            <a:endParaRPr kumimoji="1" lang="ja-JP" altLang="en-US"/>
          </a:p>
        </p:txBody>
      </p:sp>
    </p:spTree>
    <p:extLst>
      <p:ext uri="{BB962C8B-B14F-4D97-AF65-F5344CB8AC3E}">
        <p14:creationId xmlns:p14="http://schemas.microsoft.com/office/powerpoint/2010/main" val="24111669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095981" y="5292884"/>
            <a:ext cx="6416040" cy="624855"/>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2095981" y="675613"/>
            <a:ext cx="6416040" cy="453675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a:t>図を追加</a:t>
            </a:r>
          </a:p>
        </p:txBody>
      </p:sp>
      <p:sp>
        <p:nvSpPr>
          <p:cNvPr id="4" name="テキスト プレースホルダー 3"/>
          <p:cNvSpPr>
            <a:spLocks noGrp="1"/>
          </p:cNvSpPr>
          <p:nvPr>
            <p:ph type="body" sz="half" idx="2"/>
          </p:nvPr>
        </p:nvSpPr>
        <p:spPr>
          <a:xfrm>
            <a:off x="2095981" y="5917739"/>
            <a:ext cx="6416040" cy="88739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4EDA2226-75BA-464A-BD08-00C20C6EA565}" type="datetimeFigureOut">
              <a:rPr kumimoji="1" lang="ja-JP" altLang="en-US" smtClean="0"/>
              <a:t>2026/4/27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6B345BB-5C9F-4AAD-AE29-31CACE67BD1F}" type="slidenum">
              <a:rPr kumimoji="1" lang="ja-JP" altLang="en-US" smtClean="0"/>
              <a:t>‹#›</a:t>
            </a:fld>
            <a:endParaRPr kumimoji="1" lang="ja-JP" altLang="en-US"/>
          </a:p>
        </p:txBody>
      </p:sp>
    </p:spTree>
    <p:extLst>
      <p:ext uri="{BB962C8B-B14F-4D97-AF65-F5344CB8AC3E}">
        <p14:creationId xmlns:p14="http://schemas.microsoft.com/office/powerpoint/2010/main" val="40550320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534671" y="302802"/>
            <a:ext cx="9624060" cy="126021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534671" y="1764295"/>
            <a:ext cx="9624060" cy="4990084"/>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534671" y="7008171"/>
            <a:ext cx="2495127" cy="402568"/>
          </a:xfrm>
          <a:prstGeom prst="rect">
            <a:avLst/>
          </a:prstGeom>
        </p:spPr>
        <p:txBody>
          <a:bodyPr vert="horz" lIns="91440" tIns="45720" rIns="91440" bIns="45720" rtlCol="0" anchor="ctr"/>
          <a:lstStyle>
            <a:lvl1pPr algn="l">
              <a:defRPr sz="1200">
                <a:solidFill>
                  <a:schemeClr val="tx1">
                    <a:tint val="75000"/>
                  </a:schemeClr>
                </a:solidFill>
              </a:defRPr>
            </a:lvl1pPr>
          </a:lstStyle>
          <a:p>
            <a:fld id="{4EDA2226-75BA-464A-BD08-00C20C6EA565}" type="datetimeFigureOut">
              <a:rPr kumimoji="1" lang="ja-JP" altLang="en-US" smtClean="0"/>
              <a:t>2026/4/27</a:t>
            </a:fld>
            <a:endParaRPr kumimoji="1" lang="ja-JP" altLang="en-US"/>
          </a:p>
        </p:txBody>
      </p:sp>
      <p:sp>
        <p:nvSpPr>
          <p:cNvPr id="5" name="フッター プレースホルダー 4"/>
          <p:cNvSpPr>
            <a:spLocks noGrp="1"/>
          </p:cNvSpPr>
          <p:nvPr>
            <p:ph type="ftr" sz="quarter" idx="3"/>
          </p:nvPr>
        </p:nvSpPr>
        <p:spPr>
          <a:xfrm>
            <a:off x="3653579" y="7008171"/>
            <a:ext cx="3386243" cy="402568"/>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663604" y="7008171"/>
            <a:ext cx="2495127" cy="402568"/>
          </a:xfrm>
          <a:prstGeom prst="rect">
            <a:avLst/>
          </a:prstGeom>
        </p:spPr>
        <p:txBody>
          <a:bodyPr vert="horz" lIns="91440" tIns="45720" rIns="91440" bIns="45720" rtlCol="0" anchor="ctr"/>
          <a:lstStyle>
            <a:lvl1pPr algn="r">
              <a:defRPr sz="1200">
                <a:solidFill>
                  <a:schemeClr val="tx1">
                    <a:tint val="75000"/>
                  </a:schemeClr>
                </a:solidFill>
              </a:defRPr>
            </a:lvl1pPr>
          </a:lstStyle>
          <a:p>
            <a:fld id="{66B345BB-5C9F-4AAD-AE29-31CACE67BD1F}" type="slidenum">
              <a:rPr kumimoji="1" lang="ja-JP" altLang="en-US" smtClean="0"/>
              <a:t>‹#›</a:t>
            </a:fld>
            <a:endParaRPr kumimoji="1" lang="ja-JP" altLang="en-US"/>
          </a:p>
        </p:txBody>
      </p:sp>
    </p:spTree>
    <p:extLst>
      <p:ext uri="{BB962C8B-B14F-4D97-AF65-F5344CB8AC3E}">
        <p14:creationId xmlns:p14="http://schemas.microsoft.com/office/powerpoint/2010/main" val="6520062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 name="正方形/長方形 315"/>
          <p:cNvSpPr/>
          <p:nvPr/>
        </p:nvSpPr>
        <p:spPr>
          <a:xfrm>
            <a:off x="5175346" y="1863900"/>
            <a:ext cx="5518054" cy="5577043"/>
          </a:xfrm>
          <a:prstGeom prst="rect">
            <a:avLst/>
          </a:prstGeom>
          <a:solidFill>
            <a:schemeClr val="bg1"/>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 name="正方形/長方形 3"/>
          <p:cNvSpPr/>
          <p:nvPr/>
        </p:nvSpPr>
        <p:spPr>
          <a:xfrm>
            <a:off x="0" y="-25773"/>
            <a:ext cx="10693400" cy="1832117"/>
          </a:xfrm>
          <a:prstGeom prst="rect">
            <a:avLst/>
          </a:prstGeom>
          <a:solidFill>
            <a:schemeClr val="accent6">
              <a:lumMod val="60000"/>
              <a:lumOff val="4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18" name="角丸四角形 317"/>
          <p:cNvSpPr/>
          <p:nvPr/>
        </p:nvSpPr>
        <p:spPr>
          <a:xfrm>
            <a:off x="197559" y="1218246"/>
            <a:ext cx="7798864" cy="40514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b="1" dirty="0">
                <a:solidFill>
                  <a:schemeClr val="tx1"/>
                </a:solidFill>
                <a:latin typeface="UD デジタル 教科書体 N-B" panose="02020700000000000000" pitchFamily="17" charset="-128"/>
                <a:ea typeface="UD デジタル 教科書体 N-B" panose="02020700000000000000" pitchFamily="17" charset="-128"/>
              </a:rPr>
              <a:t>４</a:t>
            </a:r>
            <a:r>
              <a:rPr kumimoji="1" lang="ja-JP" altLang="en-US" sz="2000" b="1" dirty="0">
                <a:solidFill>
                  <a:schemeClr val="tx1"/>
                </a:solidFill>
                <a:latin typeface="UD デジタル 教科書体 N-B" panose="02020700000000000000" pitchFamily="17" charset="-128"/>
                <a:ea typeface="UD デジタル 教科書体 N-B" panose="02020700000000000000" pitchFamily="17" charset="-128"/>
              </a:rPr>
              <a:t>月１７日　金曜日　天気：</a:t>
            </a:r>
            <a:r>
              <a:rPr lang="ja-JP" altLang="en-US" sz="2000" b="1" dirty="0">
                <a:solidFill>
                  <a:schemeClr val="tx1"/>
                </a:solidFill>
                <a:latin typeface="UD デジタル 教科書体 N-B" panose="02020700000000000000" pitchFamily="17" charset="-128"/>
                <a:ea typeface="UD デジタル 教科書体 N-B" panose="02020700000000000000" pitchFamily="17" charset="-128"/>
              </a:rPr>
              <a:t>晴れ　　作業内容：畑の状況の確認</a:t>
            </a:r>
            <a:endParaRPr kumimoji="1" lang="ja-JP" altLang="en-US" sz="2000" b="1" dirty="0">
              <a:solidFill>
                <a:schemeClr val="tx1"/>
              </a:solidFill>
              <a:latin typeface="UD デジタル 教科書体 N-B" panose="02020700000000000000" pitchFamily="17" charset="-128"/>
              <a:ea typeface="UD デジタル 教科書体 N-B" panose="02020700000000000000" pitchFamily="17" charset="-128"/>
            </a:endParaRPr>
          </a:p>
        </p:txBody>
      </p:sp>
      <p:sp>
        <p:nvSpPr>
          <p:cNvPr id="7" name="テキスト ボックス 6">
            <a:extLst>
              <a:ext uri="{FF2B5EF4-FFF2-40B4-BE49-F238E27FC236}">
                <a16:creationId xmlns:a16="http://schemas.microsoft.com/office/drawing/2014/main" id="{66D64BD4-A354-4043-A28D-2BC392F93026}"/>
              </a:ext>
            </a:extLst>
          </p:cNvPr>
          <p:cNvSpPr txBox="1"/>
          <p:nvPr/>
        </p:nvSpPr>
        <p:spPr>
          <a:xfrm>
            <a:off x="5020729" y="2205597"/>
            <a:ext cx="5511511" cy="412421"/>
          </a:xfrm>
          <a:prstGeom prst="rect">
            <a:avLst/>
          </a:prstGeom>
          <a:noFill/>
        </p:spPr>
        <p:txBody>
          <a:bodyPr wrap="square" rtlCol="0">
            <a:spAutoFit/>
          </a:bodyPr>
          <a:lstStyle/>
          <a:p>
            <a:r>
              <a:rPr lang="ja-JP" altLang="en-US" sz="2080" dirty="0">
                <a:latin typeface="UD デジタル 教科書体 N-B" panose="02020700000000000000" pitchFamily="17" charset="-128"/>
                <a:ea typeface="UD デジタル 教科書体 N-B" panose="02020700000000000000" pitchFamily="17" charset="-128"/>
              </a:rPr>
              <a:t>　</a:t>
            </a:r>
            <a:r>
              <a:rPr kumimoji="1" lang="ja-JP" altLang="en-US" dirty="0"/>
              <a:t>　　　　　　　　　　　　　　　　　　　　　　　　　　　　　　　　　　　　　　　　　　　　　　　　　　　</a:t>
            </a:r>
          </a:p>
        </p:txBody>
      </p:sp>
      <p:sp>
        <p:nvSpPr>
          <p:cNvPr id="17" name="正方形/長方形 16">
            <a:extLst>
              <a:ext uri="{FF2B5EF4-FFF2-40B4-BE49-F238E27FC236}">
                <a16:creationId xmlns:a16="http://schemas.microsoft.com/office/drawing/2014/main" id="{A5038F6C-DA94-44D7-A2F8-F20A8330EFA4}"/>
              </a:ext>
            </a:extLst>
          </p:cNvPr>
          <p:cNvSpPr/>
          <p:nvPr/>
        </p:nvSpPr>
        <p:spPr>
          <a:xfrm>
            <a:off x="194287" y="142970"/>
            <a:ext cx="7802136" cy="923330"/>
          </a:xfrm>
          <a:prstGeom prst="rect">
            <a:avLst/>
          </a:prstGeom>
          <a:solidFill>
            <a:srgbClr val="00B050"/>
          </a:solidFill>
          <a:ln/>
        </p:spPr>
        <p:style>
          <a:lnRef idx="0">
            <a:schemeClr val="accent2"/>
          </a:lnRef>
          <a:fillRef idx="3">
            <a:schemeClr val="accent2"/>
          </a:fillRef>
          <a:effectRef idx="3">
            <a:schemeClr val="accent2"/>
          </a:effectRef>
          <a:fontRef idx="minor">
            <a:schemeClr val="lt1"/>
          </a:fontRef>
        </p:style>
        <p:txBody>
          <a:bodyPr wrap="none" lIns="91440" tIns="45720" rIns="91440" bIns="45720">
            <a:spAutoFit/>
          </a:bodyPr>
          <a:lstStyle/>
          <a:p>
            <a:pPr algn="ctr"/>
            <a:r>
              <a:rPr lang="ja-JP" altLang="en-US" sz="54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UD デジタル 教科書体 N-B" panose="02020700000000000000" pitchFamily="17" charset="-128"/>
                <a:ea typeface="UD デジタル 教科書体 N-B" panose="02020700000000000000" pitchFamily="17" charset="-128"/>
              </a:rPr>
              <a:t>武生五中すいか</a:t>
            </a:r>
            <a:r>
              <a:rPr lang="ja-JP" altLang="en-US" sz="54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UD デジタル 教科書体 N-B" panose="02020700000000000000" pitchFamily="17" charset="-128"/>
                <a:ea typeface="UD デジタル 教科書体 N-B" panose="02020700000000000000" pitchFamily="17" charset="-128"/>
              </a:rPr>
              <a:t>栽培日記</a:t>
            </a:r>
            <a:endParaRPr lang="ja-JP" altLang="en-US" sz="54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UD デジタル 教科書体 N-B" panose="02020700000000000000" pitchFamily="17" charset="-128"/>
              <a:ea typeface="UD デジタル 教科書体 N-B" panose="02020700000000000000" pitchFamily="17" charset="-128"/>
            </a:endParaRPr>
          </a:p>
        </p:txBody>
      </p:sp>
      <p:sp>
        <p:nvSpPr>
          <p:cNvPr id="11" name="テキスト ボックス 10">
            <a:extLst>
              <a:ext uri="{FF2B5EF4-FFF2-40B4-BE49-F238E27FC236}">
                <a16:creationId xmlns:a16="http://schemas.microsoft.com/office/drawing/2014/main" id="{7218B2C4-B5BF-4926-95C1-6C60BDA01F3A}"/>
              </a:ext>
            </a:extLst>
          </p:cNvPr>
          <p:cNvSpPr txBox="1"/>
          <p:nvPr/>
        </p:nvSpPr>
        <p:spPr>
          <a:xfrm>
            <a:off x="5898450" y="1904356"/>
            <a:ext cx="4714370" cy="6032421"/>
          </a:xfrm>
          <a:prstGeom prst="rect">
            <a:avLst/>
          </a:prstGeom>
          <a:noFill/>
        </p:spPr>
        <p:txBody>
          <a:bodyPr wrap="square" rtlCol="0">
            <a:spAutoFit/>
          </a:bodyPr>
          <a:lstStyle>
            <a:defPPr>
              <a:defRPr lang="ja-JP"/>
            </a:defPPr>
            <a:lvl1pPr>
              <a:defRPr sz="2080">
                <a:latin typeface="UD デジタル 教科書体 N-B" panose="02020700000000000000" pitchFamily="17" charset="-128"/>
                <a:ea typeface="UD デジタル 教科書体 N-B" panose="02020700000000000000" pitchFamily="17" charset="-128"/>
              </a:defRPr>
            </a:lvl1pPr>
          </a:lstStyle>
          <a:p>
            <a:r>
              <a:rPr lang="ja-JP" altLang="ja-JP" sz="2400" dirty="0"/>
              <a:t>　</a:t>
            </a:r>
            <a:r>
              <a:rPr lang="ja-JP" altLang="en-US" sz="1800" dirty="0"/>
              <a:t>今日、私たちは今年度最初のすいか作業を行いました。初めに去年のマルチの残りを回収しました。ゴミを残してしまうと、トラクターで畑を耕すときに、トラクターを傷めてしまう恐れがあるからです。ゴミを畑に残さないように、みんなで一生懸命ゴミを拾いました。次に２種類の肥料（重焼燐１０㎏、マグフミン２０㎏）を撒きました。みんなで横に並んで、肥料を満遍なく撒く作業はとても楽しかったです。綺麗にする前の畑からは、いろいろな動物が通った足跡などが見つかりました。そのため、早めに電気柵を設置しました。また、枯れ草も多かったので集めました。枯れ草は、ゴミ袋９袋も集まりました。</a:t>
            </a:r>
          </a:p>
          <a:p>
            <a:r>
              <a:rPr lang="ja-JP" altLang="en-US" sz="1800" dirty="0"/>
              <a:t>　</a:t>
            </a:r>
            <a:r>
              <a:rPr lang="ja-JP" altLang="en-US" sz="1800"/>
              <a:t>今年は担当学年の人数</a:t>
            </a:r>
            <a:r>
              <a:rPr lang="ja-JP" altLang="en-US" sz="1800" dirty="0"/>
              <a:t>が少なく、大変かもしれませんが、みんなで協力して、ほっぺたが落ちそうなくらい美味しいすいかを作っていきたいです。</a:t>
            </a:r>
          </a:p>
          <a:p>
            <a:endParaRPr lang="ja-JP" altLang="ja-JP" sz="1800" dirty="0"/>
          </a:p>
          <a:p>
            <a:r>
              <a:rPr lang="ja-JP" altLang="ja-JP" sz="2000" dirty="0"/>
              <a:t>　</a:t>
            </a:r>
            <a:endParaRPr lang="ja-JP" altLang="ja-JP" sz="2400" dirty="0"/>
          </a:p>
        </p:txBody>
      </p:sp>
      <p:pic>
        <p:nvPicPr>
          <p:cNvPr id="3" name="図 2" descr="草 が含まれている画像&#10;&#10;AI によって生成されたコンテンツは間違っている可能性があります。">
            <a:extLst>
              <a:ext uri="{FF2B5EF4-FFF2-40B4-BE49-F238E27FC236}">
                <a16:creationId xmlns:a16="http://schemas.microsoft.com/office/drawing/2014/main" id="{305CF40A-1937-115F-B79C-516CD4EE7B4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33442" y="120320"/>
            <a:ext cx="2422939" cy="161529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図 4" descr="草のピクニックテーブルに座っている子供たち&#10;&#10;AI によって生成されたコンテンツは間違っている可能性があります。">
            <a:extLst>
              <a:ext uri="{FF2B5EF4-FFF2-40B4-BE49-F238E27FC236}">
                <a16:creationId xmlns:a16="http://schemas.microsoft.com/office/drawing/2014/main" id="{33A64C19-45FD-757C-FADA-53A10ED1359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856" y="1933028"/>
            <a:ext cx="2752313" cy="206423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図 9" descr="草の上でバイクにまたがっている男性&#10;&#10;AI によって生成されたコンテンツは間違っている可能性があります。">
            <a:extLst>
              <a:ext uri="{FF2B5EF4-FFF2-40B4-BE49-F238E27FC236}">
                <a16:creationId xmlns:a16="http://schemas.microsoft.com/office/drawing/2014/main" id="{0678FD32-5B50-7553-1A33-296050C29E2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58297" y="1948890"/>
            <a:ext cx="2752313" cy="206423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図 14" descr="草の上を歩いている子供たち&#10;&#10;AI によって生成されたコンテンツは間違っている可能性があります。">
            <a:extLst>
              <a:ext uri="{FF2B5EF4-FFF2-40B4-BE49-F238E27FC236}">
                <a16:creationId xmlns:a16="http://schemas.microsoft.com/office/drawing/2014/main" id="{8E899F56-660A-8260-C313-5EF4F2104F2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4196075"/>
            <a:ext cx="5668604" cy="320827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63426485"/>
      </p:ext>
    </p:extLst>
  </p:cSld>
  <p:clrMapOvr>
    <a:masterClrMapping/>
  </p:clrMapOvr>
</p:sld>
</file>

<file path=ppt/theme/theme1.xml><?xml version="1.0" encoding="utf-8"?>
<a:theme xmlns:a="http://schemas.openxmlformats.org/drawingml/2006/main" name="11031_ppt_enikki">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11031_ppt_enikki</Template>
  <TotalTime>0</TotalTime>
  <Words>195</Words>
  <Application>Microsoft Office PowerPoint</Application>
  <PresentationFormat>ユーザー設定</PresentationFormat>
  <Paragraphs>8</Paragraphs>
  <Slides>1</Slides>
  <Notes>1</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1</vt:i4>
      </vt:variant>
    </vt:vector>
  </HeadingPairs>
  <TitlesOfParts>
    <vt:vector size="5" baseType="lpstr">
      <vt:lpstr>UD デジタル 教科書体 N-B</vt:lpstr>
      <vt:lpstr>Arial</vt:lpstr>
      <vt:lpstr>Calibri</vt:lpstr>
      <vt:lpstr>11031_ppt_enikki</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2016-10-19T11:46:42Z</dcterms:created>
  <dcterms:modified xsi:type="dcterms:W3CDTF">2026-04-27T07:02:51Z</dcterms:modified>
</cp:coreProperties>
</file>